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4" r:id="rId5"/>
    <p:sldId id="272" r:id="rId6"/>
    <p:sldId id="275" r:id="rId7"/>
    <p:sldId id="276" r:id="rId8"/>
    <p:sldId id="277" r:id="rId9"/>
    <p:sldId id="273" r:id="rId10"/>
    <p:sldId id="259" r:id="rId11"/>
    <p:sldId id="260" r:id="rId12"/>
    <p:sldId id="271" r:id="rId13"/>
    <p:sldId id="278" r:id="rId14"/>
    <p:sldId id="279" r:id="rId15"/>
    <p:sldId id="280" r:id="rId16"/>
    <p:sldId id="281" r:id="rId17"/>
    <p:sldId id="261" r:id="rId18"/>
    <p:sldId id="282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49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961E1-36B2-4545-A428-4604CE04AE58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FCD67-4118-4C76-A7A0-E3E84B8B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8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0143B14-6FD6-4C3F-B41D-D1B3BBC4FA41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D5EFB-A2C5-49D5-83DC-90D30FB6350F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18E1-6780-40CE-8A5F-0004DB02BD3D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6664-D1E6-4911-8A5C-DFA0FDC32B64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52B-7BE6-46A0-AD7C-CEC9A349768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737-CE51-4F51-BABA-CAF573690BBB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9039-AD51-429C-B706-FC67C689CF3E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A214581-BD7F-4B76-99F4-F78CC7335177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A2D0570-9893-41B0-A739-7CC187D21629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E90E-617A-4487-96E2-AC54A68C24CC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F5E3-52CF-40B3-971A-0177BE517F27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928C-558B-4A91-AFD5-2440D4F890D6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6B63-DB89-4BB8-A2A3-39E54310E666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A7B8E-B30A-437B-AE1A-A807AC72042F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FFE7-1D42-49A0-9E58-D6359F32F7C4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B9-BD7C-4B4F-9081-EB50A19ABBEB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E1E34-30AA-4002-8333-378BFCACDCDA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356669-9559-4BB2-8014-6E405E98D5F1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Vrobotics/REV-Software-Binari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B20E-23F4-42F2-9FB3-C0C7E5C4E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FTC Setup and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C953D-92CA-4C00-A12D-75524A218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Welcome back, and Don’t panic!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96FB7-C6C5-4112-997D-6D24B014D779}"/>
              </a:ext>
            </a:extLst>
          </p:cNvPr>
          <p:cNvSpPr/>
          <p:nvPr/>
        </p:nvSpPr>
        <p:spPr>
          <a:xfrm>
            <a:off x="536736" y="5890552"/>
            <a:ext cx="7665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https://github.com/JimWright4089/FIRSTWorkshops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8B58A-F8AF-4546-9B82-A1F78320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phones/ or other junk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/>
              <a:t>Under the settings you will find tools to set the names of the phones or other junk.</a:t>
            </a:r>
          </a:p>
          <a:p>
            <a:pPr lvl="1"/>
            <a:r>
              <a:rPr lang="en-US" sz="3000" dirty="0"/>
              <a:t>&lt;team number&gt;-DS for Driver station</a:t>
            </a:r>
          </a:p>
          <a:p>
            <a:pPr lvl="1"/>
            <a:r>
              <a:rPr lang="en-US" sz="3000" dirty="0"/>
              <a:t>&lt;team number&gt;-RC for Robot Controller</a:t>
            </a:r>
          </a:p>
          <a:p>
            <a:r>
              <a:rPr lang="en-US" sz="3200" dirty="0"/>
              <a:t>Spare </a:t>
            </a:r>
            <a:r>
              <a:rPr lang="en-US" sz="3200" dirty="0" err="1"/>
              <a:t>thingys</a:t>
            </a:r>
            <a:r>
              <a:rPr lang="en-US" sz="3200" dirty="0"/>
              <a:t> use letters between the team number and the –XX.  Like 4444-B-RC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2921-544E-4F77-8675-F6260F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4" y="635923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9437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Connect the Driver station to a joystick, or hub with two joysticks connected to it, through a OTG cable.</a:t>
            </a:r>
          </a:p>
          <a:p>
            <a:r>
              <a:rPr lang="en-US" sz="3200" dirty="0"/>
              <a:t>Connect the Robot Controller to the Robot through a Mini B to Micro B cable.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84588-9CFE-4A0D-93C3-72A99A66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892" y="6262255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06440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You need to configure the robot’s hardware.</a:t>
            </a:r>
          </a:p>
          <a:p>
            <a:r>
              <a:rPr lang="en-US" sz="3200" dirty="0"/>
              <a:t>Go into the driver’s station settings panel and choose Configure Robot.</a:t>
            </a:r>
          </a:p>
          <a:p>
            <a:r>
              <a:rPr lang="en-US" sz="3200" dirty="0"/>
              <a:t>If there are configuration on this page and you did not put them there, delete them, because they are for older robots.</a:t>
            </a:r>
          </a:p>
          <a:p>
            <a:r>
              <a:rPr lang="en-US" sz="3200" dirty="0"/>
              <a:t>Create a new configuration.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7620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7DE26E-B518-8440-A5CA-21361044C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160" y="2369104"/>
            <a:ext cx="4762500" cy="33147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D58D58-F175-5F48-8702-382DE885F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5597" y="2707341"/>
            <a:ext cx="4762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3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B77116-039A-D4EB-3F85-78C77FCC3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877" y="1761565"/>
            <a:ext cx="2655794" cy="53115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09776DF-A4E2-DF84-FDB8-65A13F33A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6732" y="1522379"/>
            <a:ext cx="5981836" cy="51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9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E419C0-2A25-5D69-D7C7-EFEEDD62B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8083" y="2340665"/>
            <a:ext cx="3470882" cy="36791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5FA071-1AA4-BC2B-7FEA-F964257A7F83}"/>
              </a:ext>
            </a:extLst>
          </p:cNvPr>
          <p:cNvSpPr txBox="1">
            <a:spLocks/>
          </p:cNvSpPr>
          <p:nvPr/>
        </p:nvSpPr>
        <p:spPr>
          <a:xfrm>
            <a:off x="1307355" y="2755900"/>
            <a:ext cx="6491940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 naming things make sure your write the exact name on a sheet of paper.  You will need the EXACT name (caps and underscores count) for the program.</a:t>
            </a:r>
          </a:p>
        </p:txBody>
      </p:sp>
    </p:spTree>
    <p:extLst>
      <p:ext uri="{BB962C8B-B14F-4D97-AF65-F5344CB8AC3E}">
        <p14:creationId xmlns:p14="http://schemas.microsoft.com/office/powerpoint/2010/main" val="2449918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5FA071-1AA4-BC2B-7FEA-F964257A7F83}"/>
              </a:ext>
            </a:extLst>
          </p:cNvPr>
          <p:cNvSpPr txBox="1">
            <a:spLocks/>
          </p:cNvSpPr>
          <p:nvPr/>
        </p:nvSpPr>
        <p:spPr>
          <a:xfrm>
            <a:off x="1307355" y="2755900"/>
            <a:ext cx="4268692" cy="3416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Click on back until you can a ‘save’ option.  Save the config as a name, and then Activate it. </a:t>
            </a:r>
          </a:p>
          <a:p>
            <a:r>
              <a:rPr lang="en-US" sz="3000" dirty="0"/>
              <a:t>The current config is in the upper right corner.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C0EFF8-618F-4E46-7CE8-D6248A75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0770" y="2411914"/>
            <a:ext cx="2153771" cy="430754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089995E-673C-F455-CBAE-5FE610382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0370" y="2411914"/>
            <a:ext cx="2684520" cy="39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26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have a bunch of ways to program your robot.  </a:t>
            </a:r>
          </a:p>
          <a:p>
            <a:pPr lvl="1"/>
            <a:r>
              <a:rPr lang="en-US" sz="3000" dirty="0"/>
              <a:t>Block</a:t>
            </a:r>
          </a:p>
          <a:p>
            <a:pPr lvl="1"/>
            <a:r>
              <a:rPr lang="en-US" sz="3000" dirty="0" err="1"/>
              <a:t>OnBot</a:t>
            </a:r>
            <a:r>
              <a:rPr lang="en-US" sz="3000" dirty="0"/>
              <a:t> Java</a:t>
            </a:r>
          </a:p>
          <a:p>
            <a:pPr lvl="1"/>
            <a:r>
              <a:rPr lang="en-US" sz="3000" dirty="0" err="1"/>
              <a:t>Andriod</a:t>
            </a:r>
            <a:r>
              <a:rPr lang="en-US" sz="3000" dirty="0"/>
              <a:t> Studio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D4832-23D1-4065-917B-F6EC5E2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728" y="6276109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53126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Ross is really smart.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 dirty="0"/>
              <a:t>I like using </a:t>
            </a:r>
            <a:r>
              <a:rPr lang="en-US" sz="3200" dirty="0" err="1"/>
              <a:t>OnBot</a:t>
            </a:r>
            <a:r>
              <a:rPr lang="en-US" sz="3200" dirty="0"/>
              <a:t> Java for my personal robots.</a:t>
            </a:r>
          </a:p>
          <a:p>
            <a:r>
              <a:rPr lang="en-US" sz="3200" dirty="0"/>
              <a:t>It’s quick and easy. I’ve been doing this since 2016.</a:t>
            </a:r>
          </a:p>
          <a:p>
            <a:r>
              <a:rPr lang="en-US" sz="3200" dirty="0"/>
              <a:t>However, it requires you to connect your </a:t>
            </a:r>
            <a:r>
              <a:rPr lang="en-US" sz="3200" dirty="0" err="1"/>
              <a:t>WiFi</a:t>
            </a:r>
            <a:r>
              <a:rPr lang="en-US" sz="3200" dirty="0"/>
              <a:t> to the robot.  So to look stuff up on the internet you need to disconnect from the robot and connect back to the Internet.</a:t>
            </a:r>
          </a:p>
          <a:p>
            <a:r>
              <a:rPr lang="en-US" sz="3200" dirty="0"/>
              <a:t>Kevin pointed out we can get a </a:t>
            </a:r>
            <a:r>
              <a:rPr lang="en-US" sz="3200" dirty="0" err="1"/>
              <a:t>Wifi</a:t>
            </a:r>
            <a:r>
              <a:rPr lang="en-US" sz="3200" dirty="0"/>
              <a:t>/USB dongle and connect that to </a:t>
            </a:r>
            <a:r>
              <a:rPr lang="en-US" sz="3200"/>
              <a:t>the internet.  </a:t>
            </a:r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D4832-23D1-4065-917B-F6EC5E2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728" y="6276109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3042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and </a:t>
            </a:r>
            <a:r>
              <a:rPr lang="en-US" dirty="0" err="1"/>
              <a:t>OnBot</a:t>
            </a:r>
            <a:r>
              <a:rPr lang="en-US" dirty="0"/>
              <a:t> connection.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will enable another WIFI connection to the Robot Controller</a:t>
            </a:r>
          </a:p>
          <a:p>
            <a:r>
              <a:rPr lang="en-US" sz="3200" dirty="0"/>
              <a:t>Use the Program and Manage menu item.</a:t>
            </a:r>
          </a:p>
          <a:p>
            <a:r>
              <a:rPr lang="en-US" sz="3200" dirty="0"/>
              <a:t>From this panel you will see the WIFI name and WIFI key for the robot controller</a:t>
            </a:r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C134C-9F7D-4F5D-893E-14C6DB1B1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3291" y="6303818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54912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Things covered in this class:</a:t>
            </a:r>
          </a:p>
          <a:p>
            <a:pPr lvl="1"/>
            <a:r>
              <a:rPr lang="en-US" sz="3200" dirty="0"/>
              <a:t>Setting up the Hardware</a:t>
            </a:r>
          </a:p>
          <a:p>
            <a:pPr lvl="1"/>
            <a:r>
              <a:rPr lang="en-US" sz="3200" dirty="0"/>
              <a:t>Block Programming</a:t>
            </a:r>
          </a:p>
          <a:p>
            <a:pPr lvl="1"/>
            <a:r>
              <a:rPr lang="en-US" sz="3200" dirty="0" err="1"/>
              <a:t>OnBot</a:t>
            </a:r>
            <a:r>
              <a:rPr lang="en-US" sz="3200" dirty="0"/>
              <a:t> Java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6901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and </a:t>
            </a:r>
            <a:r>
              <a:rPr lang="en-US" dirty="0" err="1"/>
              <a:t>OnBot</a:t>
            </a:r>
            <a:r>
              <a:rPr lang="en-US" dirty="0"/>
              <a:t> connection.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You will enable another WIFI connection to the Robot Controller</a:t>
            </a:r>
          </a:p>
          <a:p>
            <a:r>
              <a:rPr lang="en-US" sz="3200" dirty="0"/>
              <a:t>Use the Program and Manage menu item.</a:t>
            </a:r>
          </a:p>
          <a:p>
            <a:r>
              <a:rPr lang="en-US" sz="3200" dirty="0"/>
              <a:t>From this panel you will see the WIFI name and WIFI key for the robot controller.</a:t>
            </a:r>
          </a:p>
          <a:p>
            <a:r>
              <a:rPr lang="en-US" sz="3200" dirty="0"/>
              <a:t>Point your browser to the IP address on the RC.  Something like:</a:t>
            </a:r>
          </a:p>
          <a:p>
            <a:r>
              <a:rPr lang="en-US" sz="3200" dirty="0"/>
              <a:t>http://192.168.49.1:8080</a:t>
            </a:r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CB752-75DD-47F4-8370-586F7944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58390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Screen:</a:t>
            </a:r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BB2A1-B6C5-4879-A9AC-65E9919A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3339245"/>
            <a:ext cx="10732770" cy="3994436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3CE176-A259-4948-956E-88326ECB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65" y="638147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3012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678FFE-5F16-404A-BB29-3C005FE91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131" y="2279943"/>
            <a:ext cx="8651343" cy="7288678"/>
          </a:xfrm>
        </p:spPr>
      </p:pic>
    </p:spTree>
    <p:extLst>
      <p:ext uri="{BB962C8B-B14F-4D97-AF65-F5344CB8AC3E}">
        <p14:creationId xmlns:p14="http://schemas.microsoft.com/office/powerpoint/2010/main" val="471105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D3720B-B3E8-49D3-A03E-9409F686B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987" y="2181469"/>
            <a:ext cx="9541640" cy="12861995"/>
          </a:xfrm>
        </p:spPr>
      </p:pic>
    </p:spTree>
    <p:extLst>
      <p:ext uri="{BB962C8B-B14F-4D97-AF65-F5344CB8AC3E}">
        <p14:creationId xmlns:p14="http://schemas.microsoft.com/office/powerpoint/2010/main" val="721939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Standard Java, just on the robot!</a:t>
            </a:r>
          </a:p>
          <a:p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39355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254500"/>
          </a:xfrm>
        </p:spPr>
        <p:txBody>
          <a:bodyPr>
            <a:normAutofit/>
          </a:bodyPr>
          <a:lstStyle/>
          <a:p>
            <a:r>
              <a:rPr lang="en-US" dirty="0" err="1"/>
              <a:t>rightMotor</a:t>
            </a:r>
            <a:r>
              <a:rPr lang="en-US" dirty="0"/>
              <a:t> = </a:t>
            </a:r>
            <a:r>
              <a:rPr lang="en-US" dirty="0" err="1"/>
              <a:t>hardwareMap.dcMotor.get</a:t>
            </a:r>
            <a:r>
              <a:rPr lang="en-US" dirty="0"/>
              <a:t>("Right");</a:t>
            </a:r>
          </a:p>
          <a:p>
            <a:endParaRPr lang="en-US" dirty="0"/>
          </a:p>
          <a:p>
            <a:r>
              <a:rPr lang="en-US" dirty="0" err="1"/>
              <a:t>rightMotor.setDirection</a:t>
            </a:r>
            <a:r>
              <a:rPr lang="en-US" dirty="0"/>
              <a:t>(</a:t>
            </a:r>
            <a:r>
              <a:rPr lang="en-US" dirty="0" err="1"/>
              <a:t>DcMotor.Direction.REVERSE</a:t>
            </a:r>
            <a:r>
              <a:rPr lang="en-US" dirty="0"/>
              <a:t>);// Set to FORWARD if using </a:t>
            </a:r>
            <a:r>
              <a:rPr lang="en-US" dirty="0" err="1"/>
              <a:t>AndyMark</a:t>
            </a:r>
            <a:r>
              <a:rPr lang="en-US" dirty="0"/>
              <a:t> motors</a:t>
            </a:r>
          </a:p>
          <a:p>
            <a:endParaRPr lang="en-US" dirty="0"/>
          </a:p>
          <a:p>
            <a:r>
              <a:rPr lang="en-US" dirty="0" err="1"/>
              <a:t>rightMotor.setMode</a:t>
            </a:r>
            <a:r>
              <a:rPr lang="en-US" dirty="0"/>
              <a:t>(</a:t>
            </a:r>
            <a:r>
              <a:rPr lang="en-US" dirty="0" err="1"/>
              <a:t>DcMotor.RunMode.STOP_AND_RESET_ENCODER</a:t>
            </a:r>
            <a:r>
              <a:rPr lang="en-US" dirty="0"/>
              <a:t>);</a:t>
            </a:r>
          </a:p>
          <a:p>
            <a:r>
              <a:rPr lang="en-US" dirty="0" err="1"/>
              <a:t>rightMotor.setMode</a:t>
            </a:r>
            <a:r>
              <a:rPr lang="en-US" dirty="0"/>
              <a:t>(</a:t>
            </a:r>
            <a:r>
              <a:rPr lang="en-US" dirty="0" err="1"/>
              <a:t>DcMotor.RunMode.RUN_WITHOUT_ENCODER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 err="1"/>
              <a:t>waitForStart</a:t>
            </a:r>
            <a:r>
              <a:rPr lang="en-US" dirty="0"/>
              <a:t>();</a:t>
            </a:r>
          </a:p>
          <a:p>
            <a:r>
              <a:rPr lang="en-US" dirty="0" err="1"/>
              <a:t>runtime.reset</a:t>
            </a:r>
            <a:r>
              <a:rPr lang="en-US" dirty="0"/>
              <a:t>();</a:t>
            </a:r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3D57D-D7BB-4279-B00B-766D16C1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2564" y="633152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791378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254500"/>
          </a:xfrm>
        </p:spPr>
        <p:txBody>
          <a:bodyPr>
            <a:normAutofit/>
          </a:bodyPr>
          <a:lstStyle/>
          <a:p>
            <a:r>
              <a:rPr lang="en-US" dirty="0"/>
              <a:t>while (</a:t>
            </a:r>
            <a:r>
              <a:rPr lang="en-US" dirty="0" err="1"/>
              <a:t>opModeIsActive</a:t>
            </a:r>
            <a:r>
              <a:rPr lang="en-US" dirty="0"/>
              <a:t>()) {</a:t>
            </a:r>
          </a:p>
          <a:p>
            <a:r>
              <a:rPr lang="en-US" dirty="0"/>
              <a:t>Integer </a:t>
            </a:r>
            <a:r>
              <a:rPr lang="en-US" dirty="0" err="1"/>
              <a:t>rightEnc</a:t>
            </a:r>
            <a:r>
              <a:rPr lang="en-US" dirty="0"/>
              <a:t> = </a:t>
            </a:r>
            <a:r>
              <a:rPr lang="en-US" dirty="0" err="1"/>
              <a:t>rightMotor.getCurrentPosition</a:t>
            </a:r>
            <a:r>
              <a:rPr lang="en-US" dirty="0"/>
              <a:t>();</a:t>
            </a:r>
          </a:p>
          <a:p>
            <a:r>
              <a:rPr lang="en-US" dirty="0" err="1"/>
              <a:t>telemetry.addData</a:t>
            </a:r>
            <a:r>
              <a:rPr lang="en-US" dirty="0"/>
              <a:t>("Status", "Run Time: " + </a:t>
            </a:r>
            <a:r>
              <a:rPr lang="en-US" dirty="0" err="1"/>
              <a:t>runtime.toString</a:t>
            </a:r>
            <a:r>
              <a:rPr lang="en-US" dirty="0"/>
              <a:t>());</a:t>
            </a:r>
          </a:p>
          <a:p>
            <a:r>
              <a:rPr lang="en-US" dirty="0" err="1"/>
              <a:t>telemetry.addData</a:t>
            </a:r>
            <a:r>
              <a:rPr lang="en-US" dirty="0"/>
              <a:t>("R </a:t>
            </a:r>
            <a:r>
              <a:rPr lang="en-US" dirty="0" err="1"/>
              <a:t>Enocder</a:t>
            </a:r>
            <a:r>
              <a:rPr lang="en-US" dirty="0"/>
              <a:t>", </a:t>
            </a:r>
            <a:r>
              <a:rPr lang="en-US" dirty="0" err="1"/>
              <a:t>rightEnc.toString</a:t>
            </a:r>
            <a:r>
              <a:rPr lang="en-US" dirty="0"/>
              <a:t>());</a:t>
            </a:r>
          </a:p>
          <a:p>
            <a:r>
              <a:rPr lang="en-US" dirty="0" err="1"/>
              <a:t>telemetry.update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 err="1"/>
              <a:t>leftMotor.setPower</a:t>
            </a:r>
            <a:r>
              <a:rPr lang="en-US" dirty="0"/>
              <a:t>(-gamepad1.left_stick_y);</a:t>
            </a:r>
          </a:p>
          <a:p>
            <a:r>
              <a:rPr lang="en-US" dirty="0" err="1"/>
              <a:t>rightMotor.setPower</a:t>
            </a:r>
            <a:r>
              <a:rPr lang="en-US" dirty="0"/>
              <a:t>(-gamepad1.right_stick_y);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B2D4F-8139-48F5-8F3B-2DD4E9DE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64" y="6289964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7168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OMG! The number of configuration is larger than 2019.</a:t>
            </a:r>
          </a:p>
          <a:p>
            <a:r>
              <a:rPr lang="en-US" sz="3200" dirty="0"/>
              <a:t>REV Robotics will not have Control Hubs / Expansion Hubs for this season.  We need to reuse as much as possible.</a:t>
            </a:r>
          </a:p>
          <a:p>
            <a:r>
              <a:rPr lang="en-US" sz="3200" dirty="0"/>
              <a:t>REV Robotics has a tool.</a:t>
            </a:r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09931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Expansion Hubs </a:t>
            </a:r>
            <a:r>
              <a:rPr lang="en-US" dirty="0"/>
              <a:t>are the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Most old teams have extra Expansion Hubs, ask around.</a:t>
            </a:r>
          </a:p>
          <a:p>
            <a:r>
              <a:rPr lang="en-US" sz="3200" dirty="0"/>
              <a:t>Phone to expansion hub needs weird cable, a Micro B USB to Mini B USB.</a:t>
            </a:r>
          </a:p>
          <a:p>
            <a:r>
              <a:rPr lang="en-US" sz="3200" dirty="0"/>
              <a:t>Can be built out of a OTG Micro B to A Socket, then an A to Mini B.</a:t>
            </a:r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34801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need two phones</a:t>
            </a:r>
          </a:p>
          <a:p>
            <a:r>
              <a:rPr lang="en-US" sz="3200" dirty="0"/>
              <a:t>One Expansion Hub</a:t>
            </a:r>
          </a:p>
          <a:p>
            <a:r>
              <a:rPr lang="en-US" sz="3200" dirty="0"/>
              <a:t>Up to Four </a:t>
            </a:r>
            <a:r>
              <a:rPr lang="en-US" sz="3200" dirty="0" err="1"/>
              <a:t>SPARKmini</a:t>
            </a:r>
            <a:r>
              <a:rPr lang="en-US" sz="3200" dirty="0"/>
              <a:t> Motor Controllers (still in stock)</a:t>
            </a:r>
          </a:p>
          <a:p>
            <a:r>
              <a:rPr lang="en-US" sz="3200" dirty="0"/>
              <a:t>This will give you 4-8 DC motors and 6-2 servo motors.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49367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non-Control Hub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need one phone</a:t>
            </a:r>
          </a:p>
          <a:p>
            <a:r>
              <a:rPr lang="en-US" sz="3200" dirty="0"/>
              <a:t>Two Expansion Hubs</a:t>
            </a:r>
          </a:p>
          <a:p>
            <a:r>
              <a:rPr lang="en-US" sz="3200" dirty="0"/>
              <a:t>One Drivers Hub (still in stock)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231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One Control Hub</a:t>
            </a:r>
          </a:p>
          <a:p>
            <a:r>
              <a:rPr lang="en-US" sz="3200" dirty="0"/>
              <a:t>One Expansion Hubs</a:t>
            </a:r>
          </a:p>
          <a:p>
            <a:r>
              <a:rPr lang="en-US" sz="3200" dirty="0"/>
              <a:t>One Drivers Hub (still in stock)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99969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 Robotics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REV has an amazing tool to update firmware. </a:t>
            </a:r>
          </a:p>
          <a:p>
            <a:r>
              <a:rPr lang="en-US" sz="3200" dirty="0">
                <a:hlinkClick r:id="rId2"/>
              </a:rPr>
              <a:t>https://github.com/REVrobotics/REV-Software-Binaries</a:t>
            </a:r>
            <a:r>
              <a:rPr lang="en-US" sz="3200" dirty="0"/>
              <a:t>.</a:t>
            </a:r>
          </a:p>
          <a:p>
            <a:r>
              <a:rPr lang="en-US" sz="3200" dirty="0"/>
              <a:t>REV-Hardware-Client-Setup-1.4.3.exe</a:t>
            </a:r>
          </a:p>
          <a:p>
            <a:r>
              <a:rPr lang="en-US" sz="3200" dirty="0"/>
              <a:t>We require the default password to be changed.  If you do, you can find what it’s set to through this tool!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81867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software is no longer on Google Play.</a:t>
            </a:r>
          </a:p>
          <a:p>
            <a:r>
              <a:rPr lang="en-US" sz="3200" dirty="0"/>
              <a:t>REV Hardware Client to the rescue</a:t>
            </a:r>
          </a:p>
          <a:p>
            <a:r>
              <a:rPr lang="en-US" sz="3000" dirty="0"/>
              <a:t>You can download either the Robot Controller or the Drivers Station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96442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122</TotalTime>
  <Words>1071</Words>
  <Application>Microsoft Office PowerPoint</Application>
  <PresentationFormat>Widescreen</PresentationFormat>
  <Paragraphs>127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Gothic</vt:lpstr>
      <vt:lpstr>Wingdings 3</vt:lpstr>
      <vt:lpstr>Ion Boardroom</vt:lpstr>
      <vt:lpstr>Intro to FTC Setup and Code</vt:lpstr>
      <vt:lpstr>Intro</vt:lpstr>
      <vt:lpstr>Setting up the Hardware</vt:lpstr>
      <vt:lpstr>Expansion Hubs are the key</vt:lpstr>
      <vt:lpstr>Minimum setup</vt:lpstr>
      <vt:lpstr>Best non-Control Hub setup</vt:lpstr>
      <vt:lpstr>Best setup</vt:lpstr>
      <vt:lpstr>REV Robotics Tool</vt:lpstr>
      <vt:lpstr>Setting up the phones</vt:lpstr>
      <vt:lpstr>Setting up the phones/ or other junk</vt:lpstr>
      <vt:lpstr>Setting up the phones</vt:lpstr>
      <vt:lpstr>Configuring the robot.</vt:lpstr>
      <vt:lpstr>Configuring the robot.</vt:lpstr>
      <vt:lpstr>Configuring the robot.</vt:lpstr>
      <vt:lpstr>Configuring the robot.</vt:lpstr>
      <vt:lpstr>Configuring the robot.</vt:lpstr>
      <vt:lpstr>Programming</vt:lpstr>
      <vt:lpstr>Kevin Ross is really smart.</vt:lpstr>
      <vt:lpstr>Block and OnBot connection.</vt:lpstr>
      <vt:lpstr>Block and OnBot connection.</vt:lpstr>
      <vt:lpstr>Block</vt:lpstr>
      <vt:lpstr>Block</vt:lpstr>
      <vt:lpstr>Block</vt:lpstr>
      <vt:lpstr>OnBot</vt:lpstr>
      <vt:lpstr>OnBot</vt:lpstr>
      <vt:lpstr>OnBot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FTC Code</dc:title>
  <dc:creator>James Wright</dc:creator>
  <cp:lastModifiedBy>James Wright</cp:lastModifiedBy>
  <cp:revision>7</cp:revision>
  <dcterms:created xsi:type="dcterms:W3CDTF">2017-09-09T01:46:52Z</dcterms:created>
  <dcterms:modified xsi:type="dcterms:W3CDTF">2022-09-09T07:11:52Z</dcterms:modified>
</cp:coreProperties>
</file>